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2" r:id="rId9"/>
    <p:sldId id="263" r:id="rId10"/>
    <p:sldId id="261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41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4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91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69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9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27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81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90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86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4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125A-AC61-412F-9D2C-AF3D205BE90B}" type="datetimeFigureOut">
              <a:rPr lang="pt-BR" smtClean="0"/>
              <a:t>04/05/2022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F6D-9E41-4430-A7BF-0F58F7739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36443"/>
            <a:ext cx="10232335" cy="682155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07165" y="0"/>
            <a:ext cx="466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i="1" dirty="0">
                <a:solidFill>
                  <a:schemeClr val="bg1"/>
                </a:solidFill>
              </a:rPr>
              <a:t>Roma Império</a:t>
            </a:r>
          </a:p>
        </p:txBody>
      </p:sp>
    </p:spTree>
    <p:extLst>
      <p:ext uri="{BB962C8B-B14F-4D97-AF65-F5344CB8AC3E}">
        <p14:creationId xmlns:p14="http://schemas.microsoft.com/office/powerpoint/2010/main" val="225405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, texto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7637"/>
          <a:stretch/>
        </p:blipFill>
        <p:spPr>
          <a:xfrm>
            <a:off x="1007165" y="7248"/>
            <a:ext cx="10389705" cy="683050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024731" y="724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395 d.C.</a:t>
            </a:r>
          </a:p>
        </p:txBody>
      </p:sp>
    </p:spTree>
    <p:extLst>
      <p:ext uri="{BB962C8B-B14F-4D97-AF65-F5344CB8AC3E}">
        <p14:creationId xmlns:p14="http://schemas.microsoft.com/office/powerpoint/2010/main" val="3208212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-152814"/>
            <a:ext cx="9347752" cy="70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2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1" b="45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5" b="20188"/>
          <a:stretch/>
        </p:blipFill>
        <p:spPr>
          <a:xfrm>
            <a:off x="816744" y="1003176"/>
            <a:ext cx="9999349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7" y="-46965"/>
            <a:ext cx="9197009" cy="69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-152814"/>
            <a:ext cx="9347752" cy="70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8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, texto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4005" r="5856" b="4304"/>
          <a:stretch/>
        </p:blipFill>
        <p:spPr>
          <a:xfrm>
            <a:off x="1036620" y="0"/>
            <a:ext cx="9194058" cy="68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6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muito alta confianç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1"/>
          <a:stretch/>
        </p:blipFill>
        <p:spPr>
          <a:xfrm>
            <a:off x="667505" y="0"/>
            <a:ext cx="106463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com muito alta confianç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26" y="20027"/>
            <a:ext cx="9448800" cy="682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1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Vitor Felix</dc:creator>
  <cp:lastModifiedBy>UCB - Paulo Sfelix</cp:lastModifiedBy>
  <cp:revision>8</cp:revision>
  <dcterms:created xsi:type="dcterms:W3CDTF">2017-05-14T22:55:43Z</dcterms:created>
  <dcterms:modified xsi:type="dcterms:W3CDTF">2022-05-05T01:18:47Z</dcterms:modified>
</cp:coreProperties>
</file>