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2" r:id="rId7"/>
    <p:sldId id="259" r:id="rId8"/>
    <p:sldId id="261" r:id="rId9"/>
    <p:sldId id="267" r:id="rId10"/>
    <p:sldId id="265" r:id="rId11"/>
    <p:sldId id="270" r:id="rId12"/>
    <p:sldId id="346" r:id="rId13"/>
    <p:sldId id="272" r:id="rId14"/>
    <p:sldId id="266" r:id="rId15"/>
    <p:sldId id="271" r:id="rId16"/>
    <p:sldId id="274" r:id="rId17"/>
    <p:sldId id="273" r:id="rId18"/>
    <p:sldId id="328" r:id="rId19"/>
    <p:sldId id="333" r:id="rId20"/>
    <p:sldId id="334" r:id="rId21"/>
    <p:sldId id="320" r:id="rId22"/>
    <p:sldId id="349" r:id="rId23"/>
    <p:sldId id="347" r:id="rId24"/>
    <p:sldId id="351" r:id="rId25"/>
    <p:sldId id="345" r:id="rId26"/>
    <p:sldId id="348" r:id="rId27"/>
    <p:sldId id="350" r:id="rId28"/>
    <p:sldId id="35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1T00:16:19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5:22.0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254 890 24575,'1'-1'0,"0"1"0,0 0 0,0 0 0,-1-1 0,1 1 0,0 0 0,0-1 0,0 1 0,-1-1 0,1 1 0,0-1 0,-1 0 0,1 1 0,0-1 0,-1 0 0,1 1 0,-1-1 0,1 0 0,-1 0 0,1 1 0,-1-1 0,0 0 0,1-1 0,8-25 0,-6 16 0,4-10 0,-2 0 0,0 0 0,-2-1 0,2-28 0,-4-90 0,-3 75 0,2 53 0,-2 0 0,-4-23 0,-1 3 0,7 30 0,0 1 0,0-1 0,0 1 0,0-1 0,0 0 0,0 1 0,0-1 0,0 1 0,1-1 0,-1 1 0,1-1 0,-1 1 0,1-1 0,0 1 0,-1 0 0,1-1 0,0 1 0,0 0 0,0 0 0,0-1 0,0 1 0,0 0 0,0 0 0,1 0 0,-1 0 0,0 0 0,1 1 0,-1-1 0,0 0 0,1 1 0,-1-1 0,1 0 0,-1 1 0,1 0 0,-1-1 0,4 1 0,6-2 0,1 1 0,0 0 0,22 2 0,-20 0 0,206-13 0,-15 0 0,90-3 0,-149 5 0,162 8 0,-142 4 0,-109-3 0,69 3 0,-121-1 0,1 0 0,-1 1 0,0-1 0,1 1 0,-1 1 0,0-1 0,0 1 0,9 6 0,-8-5 0,-1-1 0,1 0 0,0 0 0,0 0 0,0 0 0,11 2 0,28 0 0,-37-5 0,0 0 0,0 1 0,0 0 0,-1 0 0,1 1 0,0 0 0,-1 1 0,1-1 0,9 6 0,98 73 0,-61-42 0,-48-33 0,-1 0 0,0 0 0,0 0 0,0 1 0,0 0 0,-1 0 0,0 0 0,-1 0 0,4 11 0,8 14 0,5 5 0,-12-18 0,2-2 0,22 32 0,-31-48 0,0 0 0,0 0 0,0 0 0,0 1 0,0-1 0,0 0 0,-1 0 0,1 0 0,0 1 0,-1-1 0,1 0 0,-1 1 0,1-1 0,-1 1 0,0-1 0,1 0 0,-1 1 0,0-1 0,0 1 0,0-1 0,0 1 0,0-1 0,-1 3 0,0-3 0,0 0 0,-1 0 0,1 1 0,0-1 0,-1 0 0,1 0 0,-1 0 0,1-1 0,-1 1 0,0 0 0,1 0 0,-1-1 0,0 1 0,1-1 0,-1 0 0,0 1 0,1-1 0,-1 0 0,-3 0 0,-32 1 0,1-2 0,-1-1 0,-56-12 0,27 5 0,-372-78 0,412 80 0,1 2 0,-1 1 0,0 1 0,-1 1 0,1 1 0,0 1 0,-1 2 0,1 0 0,-40 10 0,35-6 0,0-1 0,-58 1 0,2 0 0,-37 11 0,49-6 0,-132 4 0,184-16 0,14 0 0,1 1 0,-1-1 0,0 2 0,0-1 0,0 2 0,-10 1 0,19-3 0,-1 0 0,1 0 0,0 0 0,-1 1 0,1-1 0,0 0 0,-1 0 0,1 0 0,-1 0 0,1 0 0,0 1 0,-1-1 0,1 0 0,0 0 0,0 1 0,-1-1 0,1 0 0,0 0 0,0 1 0,-1-1 0,1 0 0,0 1 0,0-1 0,0 0 0,-1 1 0,1-1 0,0 0 0,0 1 0,0-1 0,0 1 0,0-1 0,0 0 0,0 1 0,0 0 0,10 9 0,20 5 0,36 5 0,0-3 0,69 7 0,-17-3 0,-93-17 0,0-1 0,30-1 0,-34-3 0,0 2 0,0 1 0,35 7 0,-32-4 0,0-1 0,1-1 0,39-1 0,-43-2 0,-1 0 0,0 2 0,0 0 0,0 1 0,0 1 0,20 7 0,-15-3 0,-1 0 0,2-2 0,-1-1 0,0-1 0,28 0 0,131-5 0,-73-1 0,280 2 0,-382 0 0,0-1 0,0 1 0,-1-1 0,1-1 0,0 1 0,-1-2 0,15-4 0,-20 5 0,0 1 0,0-1 0,0 0 0,0 0 0,-1 0 0,1 0 0,0 0 0,-1-1 0,1 1 0,-1-1 0,0 1 0,0-1 0,0 0 0,0 0 0,-1 0 0,1 0 0,-1 0 0,0-1 0,0 1 0,0 0 0,0-1 0,0-3 0,1-7 0,1 0 0,1 1 0,0-1 0,0 1 0,1 0 0,13-23 0,-17 35 0,0-1 0,-1 1 0,1 0 0,0-1 0,-1 1 0,1 0 0,-1-1 0,1 1 0,-1-1 0,1 1 0,-1-1 0,0 1 0,0-1 0,0 1 0,0-1 0,0-1 0,-1 1 0,0 1 0,0-1 0,0 1 0,0-1 0,-1 1 0,1-1 0,0 1 0,-1 0 0,1 0 0,-1 0 0,1 0 0,-1 0 0,-3-1 0,-23-14 0,-2 2 0,0 1 0,0 2 0,-53-13 0,-133-15 0,63 14 0,123 19 0,-233-50 0,203 40 0,2-3 0,-77-35 0,100 35 0,2-1 0,-52-41 0,31 21 0,24 20 0,-53-24 0,-14-9 0,-42-28 0,126 76 0,1 0 0,-1 0 0,0 1 0,0 0 0,0 2 0,-16-3 0,-10-2 0,-108-18 0,125 22 0,-1 0 0,1 2 0,0 0 0,0 2 0,0 0 0,0 1 0,0 2 0,0 0 0,-22 7 0,-88 29 0,-120 28 0,244-67 0,-1 1 0,0 1 0,1 0 0,-11 4 0,18-6 0,-1 0 0,1-1 0,0 1 0,-1 0 0,1 0 0,0 0 0,0 0 0,0 0 0,-1 1 0,1-1 0,0 0 0,1 0 0,-3 3 0,3-3 0,0 0 0,0 0 0,0 0 0,0 0 0,0-1 0,0 1 0,0 0 0,0 0 0,0 0 0,0 0 0,0 0 0,0 0 0,1 0 0,-1 0 0,0-1 0,1 1 0,-1 0 0,1 0 0,-1 0 0,1-1 0,-1 1 0,1 0 0,-1-1 0,1 1 0,0 0 0,0 0 0,3 2 0,0-1 0,-1 1 0,1-1 0,0 0 0,0 0 0,0 0 0,1 0 0,-1-1 0,0 0 0,1 0 0,-1 0 0,1 0 0,5 0 0,66-1 0,-51-1 0,101 1 0,73-3 0,-96-9 0,-64 6 0,43-2 0,699 7 0,-378 3 0,-350-2 0,-2-1 0,58 7 0,-92-4 0,1 1 0,-1 1 0,0 0 0,-1 1 0,1 1 0,-1 1 0,18 10 0,65 44 0,39 20 0,-117-69 0,-1 1 0,25 21 0,3 2 0,-31-23-1365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5:31.520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nkEffects" value="silver"/>
      <inkml:brushProperty name="anchorX" value="-1566.05432"/>
      <inkml:brushProperty name="anchorY" value="-1016"/>
      <inkml:brushProperty name="scaleFactor" value="0.5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5:36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2567 0 24575,'0'42'0,"-2"-14"0,2 1 0,2-1 0,0 0 0,12 54 0,-11-76 0,-1 0 0,1 0 0,1 0 0,-1 0 0,1 0 0,7 8 0,-7-10 0,-1 1 0,1 0 0,-1 0 0,0 0 0,0 0 0,0 1 0,-1-1 0,0 1 0,2 7 0,-3-11 0,-1 1 0,1-1 0,-1 1 0,0-1 0,1 0 0,-1 1 0,0-1 0,-1 1 0,1-1 0,0 1 0,-1-1 0,1 0 0,-1 1 0,0-1 0,0 0 0,0 1 0,0-1 0,0 0 0,0 0 0,-1 0 0,1 0 0,-1 0 0,1 0 0,-3 1 0,0 0 0,0-1 0,0 0 0,0 0 0,0 0 0,-1 0 0,1-1 0,-1 1 0,1-1 0,-1 0 0,1-1 0,-1 1 0,-4-1 0,-237 0 0,97-3 0,-831 3 0,936 0 0,-1-2 0,1-2 0,0-1 0,0-3 0,0-1 0,-69-26 0,93 29 0,1 1 0,-1 1 0,0 1 0,0 1 0,-27-1 0,-21-2 0,-101-5 0,48 4 0,109 4 0,0 0 0,1-1 0,-1 0 0,1-1 0,-13-6 0,11 4 0,0 1 0,0 1 0,-19-4 0,-1 4-144,0 2 0,-36 3 1,47-1-791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5:37.4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16:25.8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56 24575,'1177'0'0,"-1170"0"0,1 0 0,-1 0 0,0-1 0,1 0 0,-1 0 0,0-1 0,0 0 0,0 0 0,0 0 0,12-7 0,-19 9 0,1-1 0,-1 1 0,1 0 0,-1 0 0,1 0 0,-1-1 0,0 1 0,1 0 0,-1-1 0,1 1 0,-1 0 0,0-1 0,1 1 0,-1 0 0,0-1 0,0 1 0,1-1 0,-1 1 0,0 0 0,0-1 0,0 1 0,1-1 0,-1 1 0,0-1 0,0 1 0,0-1 0,0 1 0,0-1 0,0 1 0,0-1 0,0 1 0,0-1 0,0 1 0,0-1 0,0 1 0,0-1 0,-1 1 0,1-1 0,0 1 0,0 0 0,0-1 0,-1 1 0,1-1 0,0 1 0,0 0 0,-1-1 0,1 1 0,0-1 0,-1 1 0,1 0 0,-1 0 0,1-1 0,0 1 0,-1 0 0,1 0 0,-1-1 0,1 1 0,-1 0 0,1 0 0,-1 0 0,1 0 0,-1 0 0,1 0 0,-1 0 0,0 0 0,-35-8 0,-42 3 0,-101 6 0,72 1 0,59-1-273,-1 2 0,1 2 0,0 3 0,-52 14 0,75-15-6553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16:26.6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24575,'3'3'0,"1"-1"0,0 0 0,-1 0 0,1 0 0,0 0 0,0 0 0,0-1 0,0 0 0,0 0 0,0 0 0,4 0 0,52 4 0,-45-4 0,414 1 0,-221-4 0,-129 2-1365,-57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16:27.5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0 24575,'-4'0'0,"-2"5"0,0 5 0,6 1 0,7 0 0,7-4 0,6-2 0,3-1 0,3-3 0,1-1 0,1 0 0,-1 0 0,-4-1-8191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16:48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749 230 24575,'832'0'0,"-809"1"0,-1 0 0,0 2 0,1 0 0,-1 2 0,0 0 0,-1 2 0,0 0 0,37 19 0,-29-14 0,1-1 0,51 13 0,13 3 0,-68-19 0,1-2 0,0 0 0,0-2 0,36 1 0,-34-3 0,1 1 0,-1 1 0,32 9 0,-39-4 0,-22-9 0,0 0 0,0 0 0,-1 0 0,1 0 0,0 0 0,0 0 0,-1 1 0,1-1 0,0 0 0,-1 0 0,1 0 0,0 0 0,0 0 0,0 0 0,-1 0 0,1 1 0,0-1 0,0 0 0,0 0 0,-1 0 0,1 1 0,0-1 0,0 0 0,0 0 0,0 0 0,-1 1 0,1-1 0,0 0 0,0 0 0,0 1 0,0-1 0,0 0 0,0 0 0,0 1 0,0-1 0,0 0 0,0 0 0,0 1 0,0-1 0,0 0 0,0 1 0,0-1 0,0 0 0,0 0 0,0 1 0,0-1 0,0 0 0,0 0 0,1 1 0,-1-1 0,0 0 0,0 0 0,0 0 0,0 1 0,0-1 0,1 0 0,-1 0 0,0 0 0,0 0 0,1 1 0,-1-1 0,0 0 0,-27 5 0,0-2 0,-1-1 0,-53-2 0,-22 1 0,-173 34 0,155-16 0,-154 3 0,-494-23 0,289-1 0,476 3 0,0-1 0,-1 0 0,1-1 0,0 1 0,0-1 0,0 1 0,0-1 0,0-1 0,0 1 0,0 0 0,0-1 0,0 0 0,-5-4 0,6 4 0,1 0 0,0-1 0,0 0 0,0 0 0,0 1 0,1-1 0,-1 0 0,1 0 0,0 0 0,0-1 0,0 1 0,0 0 0,0 0 0,1-1 0,-1 1 0,1 0 0,0-6 0,0-4 0,0-3 0,-1 0 0,-1 0 0,0 0 0,-5-15 0,6 27 0,0-1 0,-1 1 0,0 0 0,0 0 0,0-1 0,-1 2 0,1-1 0,-1 0 0,0 0 0,0 1 0,0 0 0,0-1 0,-1 1 0,1 0 0,-1 1 0,0-1 0,0 1 0,-6-4 0,-13 0 0,3 0 0,35 5 0,-6 2 0,0-1 0,1-1 0,-1 1 0,0-1 0,0-1 0,0 0 0,1 0 0,-2-1 0,1 0 0,12-6 0,-8 4 0,1 0 0,0 1 0,16-2 0,-19 4 0,-1 0 0,1-1 0,0 0 0,0-1 0,-1 0 0,11-6 0,36-16 0,-48 23 0,0 0 0,0-1 0,-1 0 0,0 0 0,0-1 0,0 0 0,-1 0 0,8-7 0,21-17 0,-31 26 0,0 0 0,0-1 0,0 0 0,-1 0 0,1 0 0,-1 0 0,0-1 0,0 0 0,-1 1 0,1-2 0,3-6 0,-7 12 0,0-1 0,1 0 0,-1 1 0,0-1 0,0 0 0,0 1 0,0-1 0,1 0 0,-1 1 0,0-1 0,0 0 0,0 0 0,0 1 0,-1-1 0,1 0 0,0 1 0,0-1 0,0 0 0,0 1 0,-1-1 0,1 0 0,0 1 0,-1-1 0,1 0 0,0 1 0,-1-1 0,1 1 0,-1-1 0,1 1 0,-1-1 0,1 1 0,-1-1 0,0 1 0,1-1 0,-1 1 0,1 0 0,-1-1 0,0 1 0,1 0 0,-1 0 0,0 0 0,0-1 0,1 1 0,-1 0 0,0 0 0,1 0 0,-1 0 0,0 0 0,1 0 0,-1 0 0,-1 1 0,-43 4 0,38-4 0,-2 1 0,0-1 0,0 1 0,-1 0 0,1 0 0,0 1 0,0 0 0,-10 5 0,17-6 0,-1-1 0,1 1 0,0 0 0,0 0 0,0 0 0,0 0 0,0 1 0,0-1 0,0 0 0,1 1 0,-1-1 0,1 1 0,-1 0 0,1 0 0,0-1 0,0 1 0,1 0 0,-1 0 0,0 0 0,1 0 0,0 0 0,0 0 0,0 0 0,0 3 0,0-2 0,0-1 0,1 0 0,-1 0 0,1 0 0,-1 0 0,1 0 0,0 0 0,1 0 0,-1 0 0,0 0 0,1 0 0,-1 0 0,1-1 0,0 1 0,0-1 0,0 1 0,0-1 0,1 0 0,-1 1 0,1-1 0,-1-1 0,1 1 0,-1 0 0,1-1 0,0 1 0,4 1 0,7 2 0,0-1 0,1-1 0,0 0 0,22 2 0,10 2 0,301 65-1365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16:53.4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732 159 24575,'0'-2'0,"0"0"0,0 0 0,1 0 0,-1 0 0,0 0 0,1 0 0,0 1 0,-1-1 0,1 0 0,0 0 0,0 0 0,0 1 0,0-1 0,0 0 0,0 1 0,1-1 0,-1 1 0,0 0 0,1-1 0,-1 1 0,1 0 0,0 0 0,-1 0 0,1 0 0,0 0 0,3-1 0,6-2 0,-1 1 0,1 1 0,21-4 0,11-2 0,-12-2 0,-13 3 0,-1 1 0,1 1 0,1 1 0,29-4 0,37-4 0,-60 6 0,48-2 0,-45 7 0,-6 0 0,0 1 0,35 4 0,-50-3 0,0 0 0,-1 1 0,1 0 0,0 0 0,-1 1 0,0 0 0,1 0 0,-1 0 0,-1 0 0,1 1 0,0 0 0,7 8 0,7 7 0,-12-13 0,-1 1 0,1 0 0,-2 0 0,1 0 0,-1 1 0,0 0 0,-1 1 0,6 9 0,-11-16 0,0 0 0,0-1 0,0 1 0,0 0 0,0 0 0,0-1 0,0 1 0,0 0 0,-1 0 0,1-1 0,-1 1 0,1 0 0,-1-1 0,0 1 0,1-1 0,-1 1 0,0-1 0,0 1 0,0-1 0,0 1 0,-1-1 0,1 0 0,0 0 0,-1 1 0,1-1 0,0 0 0,-1 0 0,1-1 0,-1 1 0,-1 1 0,-10 5 0,1-1 0,-24 9 0,27-12 0,-7 3 0,-1-1 0,0-1 0,0-1 0,0 0 0,-25 0 0,-91-5 0,50-1 0,61 4 0,-27 0 0,46-1 0,1 0 0,-1 0 0,1-1 0,-1 1 0,1-1 0,0 1 0,-1-1 0,1 0 0,0 0 0,-1 0 0,1 0 0,0 0 0,0-1 0,-2-1 0,3 3 0,1 0 0,0-1 0,0 1 0,0 0 0,0-1 0,0 1 0,0 0 0,0-1 0,0 1 0,0 0 0,0-1 0,0 1 0,0 0 0,1 0 0,-1-1 0,0 1 0,0 0 0,0-1 0,0 1 0,0 0 0,1-1 0,-1 1 0,0 0 0,0 0 0,1-1 0,-1 1 0,0 0 0,0 0 0,1 0 0,-1-1 0,0 1 0,0 0 0,1 0 0,-1 0 0,0 0 0,1 0 0,-1 0 0,0-1 0,1 1 0,-1 0 0,0 0 0,1 0 0,-1 0 0,0 0 0,1 0 0,-1 0 0,1 1 0,17-5 0,10 2 0,-1 1 0,1 2 0,-1 0 0,0 2 0,42 10 0,-52-10 0,-2-1 0,5 2 0,-35-3 0,-48 2 0,-116 20 0,113-11 0,-98 3 0,94-14 0,-180-5 0,244 3 0,-1 0 0,1 0 0,-1-1 0,1 0 0,0-1 0,-1 1 0,1-1 0,1-1 0,-1 1 0,0-1 0,-9-8 0,-4-5 0,-30-38 0,33 37 0,-28-27 0,-72-54 0,111 94 0,-1 1 0,1 0 0,0 0 0,-1 1 0,0-1 0,0 1 0,0 0 0,0 1 0,0 0 0,-1 0 0,1 0 0,-1 1 0,1-1 0,-1 2 0,-7-1 0,14 1 0,-1 0 0,1 0 0,0 0 0,-1 0 0,1 0 0,0 1 0,-1-1 0,1 0 0,0 0 0,-1 0 0,1 1 0,0-1 0,-1 0 0,1 0 0,0 1 0,0-1 0,-1 0 0,1 1 0,0-1 0,0 0 0,0 1 0,0-1 0,-1 0 0,1 1 0,0-1 0,0 0 0,0 1 0,0-1 0,0 1 0,0-1 0,0 0 0,0 1 0,0-1 0,0 0 0,0 1 0,0-1 0,0 0 0,0 1 0,0-1 0,1 1 0,-1-1 0,0 0 0,0 1 0,0-1 0,0 0 0,1 1 0,-1-1 0,0 0 0,0 0 0,1 1 0,16 25 0,-8-12 0,3 19 0,-10-26 0,1-1 0,-1 1 0,1-1 0,7 12 0,-8-16 0,0 0 0,0 1 0,0-1 0,0 0 0,0 0 0,0-1 0,1 1 0,-1 0 0,1-1 0,-1 0 0,1 1 0,0-1 0,0 0 0,-1 0 0,6 1 0,32 3 0,-29-3 0,1-1 0,-1 1 0,16 5 0,-24-6 0,44 17 0,1-2 0,53 9 0,44 3 0,-45-4 0,-75-16 0,0-2 0,0-1 0,34 4 0,-15-5 0,76 18 0,-80-13 0,0-2 0,59 3 0,-64-7 0,54 10 0,-31-4 0,-23-2 0,40 12 0,-40-8 0,41 5 0,43 3 259,112 13-1883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4:55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4:56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24575,'4'0'0,"7"0"0,5 0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0:35:15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56 24575,'131'1'0,"-5"2"0,237-27 0,48-11 0,5 36 0,-162 1 0,-187-3 0,77 3 0,-16 21 0,9 7 0,-35-6 0,-92-22 0,0 1 0,1 1 0,-1 0 0,12 7 0,-13-6 0,0-1 0,0 0 0,1 0 0,0-1 0,12 3 0,109 22 0,-107-18 0,-18-4 0,-17 1 0,-3-5 0,0 1 0,0-2 0,-26 0 0,-28 3 0,-55 22 0,-147 51 0,-55 14 0,278-81 0,18-2 0,0-2 0,-1-1 0,0-1 0,0-2 0,-35-1 0,59-2 0,0-1 0,-1 0 0,1 0 0,0 0 0,0-1 0,0 0 0,-10-6 0,-27-12 0,14 15 0,0 2 0,0 1 0,0 1 0,0 1 0,-42 5 0,-6-1 0,-335-3 0,390-1 0,1-1 0,-34-7 0,-28-4 0,11 10 0,28 2 0,-78-11 0,67 5 0,27 3 0,65 4 0,371-21 0,-287 6 0,342-29 0,-327 31 0,-86 7 0,53-1 0,-19 9 0,96-3 0,-148-2 0,1 0 0,-1-2 0,47-14 0,-52 12 0,0 1 0,0 1 0,50-2 0,85 8 0,-59 1 0,-73-2 0,-1 1 0,1 1 0,49 11 0,-52-8 0,1-2 0,0 0 0,-1-2 0,31-3 0,51 3 0,-108-1 0,1 0 0,0 0 0,0 1 0,-1-1 0,1 0 0,0 1 0,-1-1 0,1 1 0,-1 0 0,1-1 0,-1 1 0,1 0 0,-1 0 0,1 0 0,-1 0 0,0 0 0,1 0 0,-1 0 0,0 1 0,0-1 0,0 0 0,0 1 0,0-1 0,0 1 0,1 2 0,-2-2 0,1 0 0,-1 1 0,0-1 0,1 0 0,-1 1 0,0-1 0,-1 0 0,1 1 0,0-1 0,-1 0 0,1 1 0,-1-1 0,0 0 0,0 1 0,0-1 0,0 0 0,0 0 0,-2 3 0,-1-1 0,1 1 0,-1-1 0,0 0 0,0-1 0,-1 1 0,1-1 0,-1 0 0,1 0 0,-1 0 0,0 0 0,0-1 0,0 0 0,-10 2 0,0 0 0,1 0 0,-1-2 0,-29 2 0,29-3 0,-1 0 0,0 0 0,0-1 0,-1 0 0,1-2 0,0 0 0,0 0 0,0-2 0,0 0 0,-19-8 0,20 6 0,-1 0 0,0 0 0,0 2 0,0 0 0,0 0 0,-32-1 0,-104 6 0,67 1 0,84-2 0,-33 1 0,0-2 0,-1-1 0,-57-11 0,50 6 0,1 2 0,-1 2 0,0 1 0,-48 6 0,2-2 0,49-2 0,-28 1 0,0-2 0,-87-14 0,13-13 0,102 22 0,0 1 0,-1 3 0,0 0 0,-46 6 0,2-2 0,47-3 0,-60-11 0,58 6 0,-51-2 0,61 6 0,0-2 0,0-2 0,1 0 0,-43-16 0,23 7 0,24 8-341,-1 2 0,1 0-1,-35-1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0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67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64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2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4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6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53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3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5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7EBB-5C10-4A35-8C99-293863E629CA}" type="datetimeFigureOut">
              <a:rPr lang="pt-BR" smtClean="0"/>
              <a:t>11/12/2024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9214-E12F-4371-85CA-71C52C6D3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9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6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customXml" Target="../ink/ink4.xml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10.xml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5B2DC8-8BC2-9F56-A913-727F242F8D88}"/>
              </a:ext>
            </a:extLst>
          </p:cNvPr>
          <p:cNvSpPr txBox="1"/>
          <p:nvPr/>
        </p:nvSpPr>
        <p:spPr>
          <a:xfrm>
            <a:off x="251520" y="42147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ATENÇÃO</a:t>
            </a:r>
            <a:r>
              <a:rPr lang="pt-BR" sz="2000" b="1" dirty="0"/>
              <a:t>: FAÇA SUAS ANOTAÇÕES, NÃO TENHA OS SLIDES COMO REFERÊNCIA POIS ELES SOFRERÃO MUDANÇAS AO LONGO DAS EXPLICAÇÕES, ACOMPANHE PELA SUA </a:t>
            </a:r>
            <a:r>
              <a:rPr lang="pt-B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APOSTILA </a:t>
            </a:r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277028F9-6C12-F005-8416-728D0263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3"/>
            <a:ext cx="5278910" cy="5301207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FC27E18-9876-43F0-67FF-FF4BBC152E70}"/>
              </a:ext>
            </a:extLst>
          </p:cNvPr>
          <p:cNvSpPr/>
          <p:nvPr/>
        </p:nvSpPr>
        <p:spPr>
          <a:xfrm rot="2339478">
            <a:off x="545471" y="2821410"/>
            <a:ext cx="2723560" cy="525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71F6ACCF-37EB-BCBC-1DA1-E297E53B82B5}"/>
              </a:ext>
            </a:extLst>
          </p:cNvPr>
          <p:cNvSpPr/>
          <p:nvPr/>
        </p:nvSpPr>
        <p:spPr>
          <a:xfrm rot="2339478">
            <a:off x="464852" y="3555360"/>
            <a:ext cx="2815488" cy="530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1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3EFC1AA-093D-540D-E5EC-BCAD0D01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B7E48ED-1DAA-3E49-F5F6-7FFA0629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336CD3A-10AC-8E99-C9F7-6F016685A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5"/>
            <a:ext cx="9144000" cy="68213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8A06A0F-FAA6-53EC-44AF-40E5DF8D8868}"/>
              </a:ext>
            </a:extLst>
          </p:cNvPr>
          <p:cNvSpPr txBox="1"/>
          <p:nvPr/>
        </p:nvSpPr>
        <p:spPr>
          <a:xfrm>
            <a:off x="5796136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a.D. 732</a:t>
            </a:r>
          </a:p>
        </p:txBody>
      </p:sp>
    </p:spTree>
    <p:extLst>
      <p:ext uri="{BB962C8B-B14F-4D97-AF65-F5344CB8AC3E}">
        <p14:creationId xmlns:p14="http://schemas.microsoft.com/office/powerpoint/2010/main" val="396273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6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963B2083-5799-B4A6-EAC4-478936808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6301" r="12589" b="2351"/>
          <a:stretch/>
        </p:blipFill>
        <p:spPr>
          <a:xfrm>
            <a:off x="1223627" y="-1"/>
            <a:ext cx="7236805" cy="67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42F168C4-C039-ECE3-4A1A-B3E1EBD77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6521" r="3390" b="5435"/>
          <a:stretch/>
        </p:blipFill>
        <p:spPr>
          <a:xfrm>
            <a:off x="323528" y="-1"/>
            <a:ext cx="8424936" cy="66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Descrição gerada automaticamente">
            <a:extLst>
              <a:ext uri="{FF2B5EF4-FFF2-40B4-BE49-F238E27FC236}">
                <a16:creationId xmlns:a16="http://schemas.microsoft.com/office/drawing/2014/main" id="{867F674F-C4F0-C131-9925-70CBED054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6319" r="3311" b="3943"/>
          <a:stretch/>
        </p:blipFill>
        <p:spPr>
          <a:xfrm>
            <a:off x="251520" y="344328"/>
            <a:ext cx="8496944" cy="6486914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79513EAD-2509-C1D5-CC37-DB78500B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" y="0"/>
            <a:ext cx="908683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6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Mapa&#10;&#10;Descrição gerada automaticamente">
            <a:extLst>
              <a:ext uri="{FF2B5EF4-FFF2-40B4-BE49-F238E27FC236}">
                <a16:creationId xmlns:a16="http://schemas.microsoft.com/office/drawing/2014/main" id="{6C91C9CE-6C37-40C4-902A-9997579C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661D055-7FC7-4D0E-B206-ACE23730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" y="0"/>
            <a:ext cx="9086833" cy="6741368"/>
          </a:xfrm>
          <a:prstGeom prst="rect">
            <a:avLst/>
          </a:prstGeom>
        </p:spPr>
      </p:pic>
      <p:pic>
        <p:nvPicPr>
          <p:cNvPr id="4" name="Imagem 3" descr="Diagrama, Mapa&#10;&#10;Descrição gerada automaticamente">
            <a:extLst>
              <a:ext uri="{FF2B5EF4-FFF2-40B4-BE49-F238E27FC236}">
                <a16:creationId xmlns:a16="http://schemas.microsoft.com/office/drawing/2014/main" id="{76CE1878-413D-4EB3-8F1D-FB505D52B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1574348" cy="1008112"/>
          </a:xfrm>
          <a:prstGeom prst="rect">
            <a:avLst/>
          </a:prstGeom>
        </p:spPr>
      </p:pic>
      <p:pic>
        <p:nvPicPr>
          <p:cNvPr id="5" name="Imagem 4" descr="Diagrama, Mapa&#10;&#10;Descrição gerada automaticamente">
            <a:extLst>
              <a:ext uri="{FF2B5EF4-FFF2-40B4-BE49-F238E27FC236}">
                <a16:creationId xmlns:a16="http://schemas.microsoft.com/office/drawing/2014/main" id="{7CE55DB6-EC05-4F99-9537-D277374F3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1574348" cy="1008112"/>
          </a:xfrm>
          <a:prstGeom prst="rect">
            <a:avLst/>
          </a:prstGeom>
        </p:spPr>
      </p:pic>
      <p:pic>
        <p:nvPicPr>
          <p:cNvPr id="6" name="Imagem 5" descr="Diagrama, Mapa&#10;&#10;Descrição gerada automaticamente">
            <a:extLst>
              <a:ext uri="{FF2B5EF4-FFF2-40B4-BE49-F238E27FC236}">
                <a16:creationId xmlns:a16="http://schemas.microsoft.com/office/drawing/2014/main" id="{3315CC1E-B752-487C-8FF6-4918BED16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1349441" cy="864096"/>
          </a:xfrm>
          <a:prstGeom prst="rect">
            <a:avLst/>
          </a:prstGeom>
        </p:spPr>
      </p:pic>
      <p:pic>
        <p:nvPicPr>
          <p:cNvPr id="7" name="Imagem 6" descr="Diagrama, Mapa&#10;&#10;Descrição gerada automaticamente">
            <a:extLst>
              <a:ext uri="{FF2B5EF4-FFF2-40B4-BE49-F238E27FC236}">
                <a16:creationId xmlns:a16="http://schemas.microsoft.com/office/drawing/2014/main" id="{0051EE94-BE50-4555-8238-29F2907CD0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48723"/>
            <a:ext cx="1349441" cy="864096"/>
          </a:xfrm>
          <a:prstGeom prst="rect">
            <a:avLst/>
          </a:prstGeom>
        </p:spPr>
      </p:pic>
      <p:pic>
        <p:nvPicPr>
          <p:cNvPr id="8" name="Imagem 7" descr="Diagrama, Mapa&#10;&#10;Descrição gerada automaticamente">
            <a:extLst>
              <a:ext uri="{FF2B5EF4-FFF2-40B4-BE49-F238E27FC236}">
                <a16:creationId xmlns:a16="http://schemas.microsoft.com/office/drawing/2014/main" id="{AC2C6407-508E-495F-A507-6E1ED6E42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06" y="3113584"/>
            <a:ext cx="1349441" cy="864096"/>
          </a:xfrm>
          <a:prstGeom prst="rect">
            <a:avLst/>
          </a:prstGeom>
        </p:spPr>
      </p:pic>
      <p:pic>
        <p:nvPicPr>
          <p:cNvPr id="9" name="Imagem 8" descr="Diagrama, Mapa&#10;&#10;Descrição gerada automaticamente">
            <a:extLst>
              <a:ext uri="{FF2B5EF4-FFF2-40B4-BE49-F238E27FC236}">
                <a16:creationId xmlns:a16="http://schemas.microsoft.com/office/drawing/2014/main" id="{C26D8A11-CEC1-4812-B2EF-88E57195F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90" y="3122273"/>
            <a:ext cx="1349441" cy="864096"/>
          </a:xfrm>
          <a:prstGeom prst="rect">
            <a:avLst/>
          </a:prstGeom>
        </p:spPr>
      </p:pic>
      <p:pic>
        <p:nvPicPr>
          <p:cNvPr id="10" name="Imagem 9" descr="Diagrama, Mapa&#10;&#10;Descrição gerada automaticamente">
            <a:extLst>
              <a:ext uri="{FF2B5EF4-FFF2-40B4-BE49-F238E27FC236}">
                <a16:creationId xmlns:a16="http://schemas.microsoft.com/office/drawing/2014/main" id="{F32B093E-6627-4CB7-9FD6-2EE899015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" y="4509120"/>
            <a:ext cx="1349441" cy="864096"/>
          </a:xfrm>
          <a:prstGeom prst="rect">
            <a:avLst/>
          </a:prstGeom>
        </p:spPr>
      </p:pic>
      <p:pic>
        <p:nvPicPr>
          <p:cNvPr id="11" name="Imagem 10" descr="Diagrama, Mapa&#10;&#10;Descrição gerada automaticamente">
            <a:extLst>
              <a:ext uri="{FF2B5EF4-FFF2-40B4-BE49-F238E27FC236}">
                <a16:creationId xmlns:a16="http://schemas.microsoft.com/office/drawing/2014/main" id="{4654B8DE-E7DD-4524-9B10-BD81F100B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34" y="4509120"/>
            <a:ext cx="1349441" cy="864096"/>
          </a:xfrm>
          <a:prstGeom prst="rect">
            <a:avLst/>
          </a:prstGeom>
        </p:spPr>
      </p:pic>
      <p:pic>
        <p:nvPicPr>
          <p:cNvPr id="12" name="Imagem 11" descr="Diagrama, Mapa&#10;&#10;Descrição gerada automaticamente">
            <a:extLst>
              <a:ext uri="{FF2B5EF4-FFF2-40B4-BE49-F238E27FC236}">
                <a16:creationId xmlns:a16="http://schemas.microsoft.com/office/drawing/2014/main" id="{724D153B-82C8-4397-B897-A3E279787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55" y="4509120"/>
            <a:ext cx="1349441" cy="864096"/>
          </a:xfrm>
          <a:prstGeom prst="rect">
            <a:avLst/>
          </a:prstGeom>
        </p:spPr>
      </p:pic>
      <p:pic>
        <p:nvPicPr>
          <p:cNvPr id="13" name="Imagem 12" descr="Diagrama, Mapa&#10;&#10;Descrição gerada automaticamente">
            <a:extLst>
              <a:ext uri="{FF2B5EF4-FFF2-40B4-BE49-F238E27FC236}">
                <a16:creationId xmlns:a16="http://schemas.microsoft.com/office/drawing/2014/main" id="{2DC86ADD-2CF1-4DCB-9F86-0412C9E83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06" y="4528442"/>
            <a:ext cx="1349441" cy="864096"/>
          </a:xfrm>
          <a:prstGeom prst="rect">
            <a:avLst/>
          </a:prstGeom>
        </p:spPr>
      </p:pic>
      <p:pic>
        <p:nvPicPr>
          <p:cNvPr id="14" name="Imagem 13" descr="Diagrama, Mapa&#10;&#10;Descrição gerada automaticamente">
            <a:extLst>
              <a:ext uri="{FF2B5EF4-FFF2-40B4-BE49-F238E27FC236}">
                <a16:creationId xmlns:a16="http://schemas.microsoft.com/office/drawing/2014/main" id="{1BCAA374-5B97-40A9-B968-E6EBB8A32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9" y="4509120"/>
            <a:ext cx="1349441" cy="864096"/>
          </a:xfrm>
          <a:prstGeom prst="rect">
            <a:avLst/>
          </a:prstGeom>
        </p:spPr>
      </p:pic>
      <p:pic>
        <p:nvPicPr>
          <p:cNvPr id="15" name="Imagem 14" descr="Diagrama, Mapa&#10;&#10;Descrição gerada automaticamente">
            <a:extLst>
              <a:ext uri="{FF2B5EF4-FFF2-40B4-BE49-F238E27FC236}">
                <a16:creationId xmlns:a16="http://schemas.microsoft.com/office/drawing/2014/main" id="{41B9A1F2-5A52-4092-8257-9D8DDF162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85177"/>
            <a:ext cx="1349441" cy="864096"/>
          </a:xfrm>
          <a:prstGeom prst="rect">
            <a:avLst/>
          </a:prstGeom>
        </p:spPr>
      </p:pic>
      <p:pic>
        <p:nvPicPr>
          <p:cNvPr id="16" name="Imagem 15" descr="Diagrama, Mapa&#10;&#10;Descrição gerada automaticamente">
            <a:extLst>
              <a:ext uri="{FF2B5EF4-FFF2-40B4-BE49-F238E27FC236}">
                <a16:creationId xmlns:a16="http://schemas.microsoft.com/office/drawing/2014/main" id="{A1F0F3CB-BEA0-4350-A8CE-C35AB13D9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72" y="5885961"/>
            <a:ext cx="1349441" cy="864096"/>
          </a:xfrm>
          <a:prstGeom prst="rect">
            <a:avLst/>
          </a:prstGeom>
        </p:spPr>
      </p:pic>
      <p:pic>
        <p:nvPicPr>
          <p:cNvPr id="17" name="Imagem 16" descr="Diagrama, Mapa&#10;&#10;Descrição gerada automaticamente">
            <a:extLst>
              <a:ext uri="{FF2B5EF4-FFF2-40B4-BE49-F238E27FC236}">
                <a16:creationId xmlns:a16="http://schemas.microsoft.com/office/drawing/2014/main" id="{C5DF416F-D960-42EB-AA5E-633F09DAF4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66" y="5904656"/>
            <a:ext cx="1349441" cy="864096"/>
          </a:xfrm>
          <a:prstGeom prst="rect">
            <a:avLst/>
          </a:prstGeom>
        </p:spPr>
      </p:pic>
      <p:pic>
        <p:nvPicPr>
          <p:cNvPr id="18" name="Imagem 17" descr="Diagrama, Mapa&#10;&#10;Descrição gerada automaticamente">
            <a:extLst>
              <a:ext uri="{FF2B5EF4-FFF2-40B4-BE49-F238E27FC236}">
                <a16:creationId xmlns:a16="http://schemas.microsoft.com/office/drawing/2014/main" id="{AD4D371E-DB95-4A18-9E6C-0133C1F82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34" y="5892895"/>
            <a:ext cx="1349441" cy="864096"/>
          </a:xfrm>
          <a:prstGeom prst="rect">
            <a:avLst/>
          </a:prstGeom>
        </p:spPr>
      </p:pic>
      <p:pic>
        <p:nvPicPr>
          <p:cNvPr id="19" name="Imagem 18" descr="Diagrama, Mapa&#10;&#10;Descrição gerada automaticamente">
            <a:extLst>
              <a:ext uri="{FF2B5EF4-FFF2-40B4-BE49-F238E27FC236}">
                <a16:creationId xmlns:a16="http://schemas.microsoft.com/office/drawing/2014/main" id="{07C85DCE-7481-413E-A07E-B49865CE9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9" y="5868545"/>
            <a:ext cx="1349441" cy="864096"/>
          </a:xfrm>
          <a:prstGeom prst="rect">
            <a:avLst/>
          </a:prstGeom>
        </p:spPr>
      </p:pic>
      <p:pic>
        <p:nvPicPr>
          <p:cNvPr id="20" name="Imagem 19" descr="Diagrama, Mapa&#10;&#10;Descrição gerada automaticamente">
            <a:extLst>
              <a:ext uri="{FF2B5EF4-FFF2-40B4-BE49-F238E27FC236}">
                <a16:creationId xmlns:a16="http://schemas.microsoft.com/office/drawing/2014/main" id="{76583198-91DC-42F1-A75E-8A63FE646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40" y="5841161"/>
            <a:ext cx="134944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28809"/>
            <a:ext cx="9123784" cy="60630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609466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Império Romano no seu auge territorial</a:t>
            </a:r>
          </a:p>
        </p:txBody>
      </p:sp>
    </p:spTree>
    <p:extLst>
      <p:ext uri="{BB962C8B-B14F-4D97-AF65-F5344CB8AC3E}">
        <p14:creationId xmlns:p14="http://schemas.microsoft.com/office/powerpoint/2010/main" val="146377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B821C6ED-6B6A-E207-4B7B-F45B3EC9B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" y="22630"/>
            <a:ext cx="9023176" cy="67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94" b="7386"/>
          <a:stretch/>
        </p:blipFill>
        <p:spPr>
          <a:xfrm>
            <a:off x="1475656" y="-3836"/>
            <a:ext cx="6624736" cy="61691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07704" y="6015849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Poder descentralizado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EE6E1572-B141-C516-D2D5-AD754518D47F}"/>
                  </a:ext>
                </a:extLst>
              </p14:cNvPr>
              <p14:cNvContentPartPr/>
              <p14:nvPr/>
            </p14:nvContentPartPr>
            <p14:xfrm>
              <a:off x="-2837843" y="423772"/>
              <a:ext cx="360" cy="36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EE6E1572-B141-C516-D2D5-AD754518D4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91843" y="315772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69C9196-C001-17F9-F226-93A9134AF948}"/>
              </a:ext>
            </a:extLst>
          </p:cNvPr>
          <p:cNvGrpSpPr/>
          <p:nvPr/>
        </p:nvGrpSpPr>
        <p:grpSpPr>
          <a:xfrm>
            <a:off x="2708889" y="5139412"/>
            <a:ext cx="860760" cy="187920"/>
            <a:chOff x="2708889" y="5139412"/>
            <a:chExt cx="86076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CC8F9F6F-4F86-7036-D4C7-D938C911D49C}"/>
                    </a:ext>
                  </a:extLst>
                </p14:cNvPr>
                <p14:cNvContentPartPr/>
                <p14:nvPr/>
              </p14:nvContentPartPr>
              <p14:xfrm>
                <a:off x="3054129" y="5211412"/>
                <a:ext cx="459720" cy="205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CC8F9F6F-4F86-7036-D4C7-D938C911D4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5129" y="5202772"/>
                  <a:ext cx="477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C30DD31-35CC-DC51-BF4B-00024BAA78E7}"/>
                    </a:ext>
                  </a:extLst>
                </p14:cNvPr>
                <p14:cNvContentPartPr/>
                <p14:nvPr/>
              </p14:nvContentPartPr>
              <p14:xfrm>
                <a:off x="2987889" y="5278732"/>
                <a:ext cx="311040" cy="104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C30DD31-35CC-DC51-BF4B-00024BAA78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78889" y="5269732"/>
                  <a:ext cx="32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6FA391E5-91EA-C805-2C6F-88BAE568B8B6}"/>
                    </a:ext>
                  </a:extLst>
                </p14:cNvPr>
                <p14:cNvContentPartPr/>
                <p14:nvPr/>
              </p14:nvContentPartPr>
              <p14:xfrm>
                <a:off x="2972769" y="5260012"/>
                <a:ext cx="70560" cy="19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6FA391E5-91EA-C805-2C6F-88BAE568B8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3769" y="5251012"/>
                  <a:ext cx="88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6672F0E-22CE-5382-16E4-0B5F211DA195}"/>
                    </a:ext>
                  </a:extLst>
                </p14:cNvPr>
                <p14:cNvContentPartPr/>
                <p14:nvPr/>
              </p14:nvContentPartPr>
              <p14:xfrm>
                <a:off x="2708889" y="5139412"/>
                <a:ext cx="860760" cy="18792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6672F0E-22CE-5382-16E4-0B5F211DA1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46249" y="5076412"/>
                  <a:ext cx="98640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4E2D018E-2972-083C-B3F4-00BDE0499F67}"/>
                  </a:ext>
                </a:extLst>
              </p14:cNvPr>
              <p14:cNvContentPartPr/>
              <p14:nvPr/>
            </p14:nvContentPartPr>
            <p14:xfrm>
              <a:off x="3582609" y="4646572"/>
              <a:ext cx="677160" cy="1792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4E2D018E-2972-083C-B3F4-00BDE0499F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9969" y="4583932"/>
                <a:ext cx="802800" cy="3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89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Quatro Pilares do Sistema feudal</a:t>
            </a:r>
          </a:p>
        </p:txBody>
      </p:sp>
      <p:pic>
        <p:nvPicPr>
          <p:cNvPr id="4" name="Imagem 3" descr="Torre de metal&#10;&#10;Descrição gerada automaticamente com confiança média">
            <a:extLst>
              <a:ext uri="{FF2B5EF4-FFF2-40B4-BE49-F238E27FC236}">
                <a16:creationId xmlns:a16="http://schemas.microsoft.com/office/drawing/2014/main" id="{62139663-9088-40E1-80CB-ECB4BAFE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6647"/>
            <a:ext cx="8568952" cy="49470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C117F6-015F-4A4C-9989-FBC4C0D633B9}"/>
              </a:ext>
            </a:extLst>
          </p:cNvPr>
          <p:cNvSpPr txBox="1"/>
          <p:nvPr/>
        </p:nvSpPr>
        <p:spPr>
          <a:xfrm rot="16200000">
            <a:off x="602389" y="2768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ECONOMIA DE SUBSISTÊNCIA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7C498D-F272-43D8-8A43-AF5E46020F47}"/>
              </a:ext>
            </a:extLst>
          </p:cNvPr>
          <p:cNvSpPr txBox="1"/>
          <p:nvPr/>
        </p:nvSpPr>
        <p:spPr>
          <a:xfrm rot="16369193">
            <a:off x="-1238769" y="3214224"/>
            <a:ext cx="494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PODER DESCENTRALIZADO</a:t>
            </a:r>
          </a:p>
        </p:txBody>
      </p:sp>
    </p:spTree>
    <p:extLst>
      <p:ext uri="{BB962C8B-B14F-4D97-AF65-F5344CB8AC3E}">
        <p14:creationId xmlns:p14="http://schemas.microsoft.com/office/powerpoint/2010/main" val="400014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88D59E2B-59E8-BA62-7524-6815BF2A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1360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9AE336A-B5F7-72A9-89AD-F1E159B5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Quatro Pilares do Sistema feudal</a:t>
            </a:r>
          </a:p>
        </p:txBody>
      </p:sp>
      <p:pic>
        <p:nvPicPr>
          <p:cNvPr id="4" name="Imagem 3" descr="Torre de metal&#10;&#10;Descrição gerada automaticamente com confiança média">
            <a:extLst>
              <a:ext uri="{FF2B5EF4-FFF2-40B4-BE49-F238E27FC236}">
                <a16:creationId xmlns:a16="http://schemas.microsoft.com/office/drawing/2014/main" id="{62139663-9088-40E1-80CB-ECB4BAFE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6647"/>
            <a:ext cx="8568952" cy="49470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C117F6-015F-4A4C-9989-FBC4C0D633B9}"/>
              </a:ext>
            </a:extLst>
          </p:cNvPr>
          <p:cNvSpPr txBox="1"/>
          <p:nvPr/>
        </p:nvSpPr>
        <p:spPr>
          <a:xfrm rot="16200000">
            <a:off x="602389" y="2768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ECONOMIA DE SUBSISTÊNCIA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7C498D-F272-43D8-8A43-AF5E46020F47}"/>
              </a:ext>
            </a:extLst>
          </p:cNvPr>
          <p:cNvSpPr txBox="1"/>
          <p:nvPr/>
        </p:nvSpPr>
        <p:spPr>
          <a:xfrm rot="16369193">
            <a:off x="-1238769" y="3214224"/>
            <a:ext cx="494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PODER DESCENTRALIZADO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D26A60-C646-4626-9BDC-C09A6167EED0}"/>
              </a:ext>
            </a:extLst>
          </p:cNvPr>
          <p:cNvSpPr txBox="1"/>
          <p:nvPr/>
        </p:nvSpPr>
        <p:spPr>
          <a:xfrm rot="16200000">
            <a:off x="3512106" y="327854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SOCIEDADE ESTAMENTAL</a:t>
            </a:r>
          </a:p>
        </p:txBody>
      </p:sp>
    </p:spTree>
    <p:extLst>
      <p:ext uri="{BB962C8B-B14F-4D97-AF65-F5344CB8AC3E}">
        <p14:creationId xmlns:p14="http://schemas.microsoft.com/office/powerpoint/2010/main" val="312053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DD8552F1-C3FE-742B-C504-B0427D487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0" y="166328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66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Quatro Pilares do Sistema feudal</a:t>
            </a:r>
          </a:p>
        </p:txBody>
      </p:sp>
      <p:pic>
        <p:nvPicPr>
          <p:cNvPr id="4" name="Imagem 3" descr="Torre de metal&#10;&#10;Descrição gerada automaticamente com confiança média">
            <a:extLst>
              <a:ext uri="{FF2B5EF4-FFF2-40B4-BE49-F238E27FC236}">
                <a16:creationId xmlns:a16="http://schemas.microsoft.com/office/drawing/2014/main" id="{62139663-9088-40E1-80CB-ECB4BAFE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6647"/>
            <a:ext cx="8568952" cy="494702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C117F6-015F-4A4C-9989-FBC4C0D633B9}"/>
              </a:ext>
            </a:extLst>
          </p:cNvPr>
          <p:cNvSpPr txBox="1"/>
          <p:nvPr/>
        </p:nvSpPr>
        <p:spPr>
          <a:xfrm rot="16200000">
            <a:off x="602389" y="2768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ECONOMIA DE SUBSISTÊNCIA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7C498D-F272-43D8-8A43-AF5E46020F47}"/>
              </a:ext>
            </a:extLst>
          </p:cNvPr>
          <p:cNvSpPr txBox="1"/>
          <p:nvPr/>
        </p:nvSpPr>
        <p:spPr>
          <a:xfrm rot="16369193">
            <a:off x="-1238769" y="3214224"/>
            <a:ext cx="494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PODER DESCENTRALIZADO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99BA6D-1C68-4132-831F-C9CED97B570C}"/>
              </a:ext>
            </a:extLst>
          </p:cNvPr>
          <p:cNvSpPr txBox="1"/>
          <p:nvPr/>
        </p:nvSpPr>
        <p:spPr>
          <a:xfrm rot="16036501">
            <a:off x="5100401" y="2615223"/>
            <a:ext cx="530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SOCIEDADE TEOCÊNTRICA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D26A60-C646-4626-9BDC-C09A6167EED0}"/>
              </a:ext>
            </a:extLst>
          </p:cNvPr>
          <p:cNvSpPr txBox="1"/>
          <p:nvPr/>
        </p:nvSpPr>
        <p:spPr>
          <a:xfrm rot="16200000">
            <a:off x="3512106" y="327854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SOCIEDADE ESTAMENTAL</a:t>
            </a:r>
          </a:p>
        </p:txBody>
      </p:sp>
    </p:spTree>
    <p:extLst>
      <p:ext uri="{BB962C8B-B14F-4D97-AF65-F5344CB8AC3E}">
        <p14:creationId xmlns:p14="http://schemas.microsoft.com/office/powerpoint/2010/main" val="70122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Descrição gerada automaticamente">
            <a:extLst>
              <a:ext uri="{FF2B5EF4-FFF2-40B4-BE49-F238E27FC236}">
                <a16:creationId xmlns:a16="http://schemas.microsoft.com/office/drawing/2014/main" id="{3DCD7197-7EB9-9E0A-7B9C-C5B38B04A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"/>
          <a:stretch/>
        </p:blipFill>
        <p:spPr>
          <a:xfrm>
            <a:off x="-23182" y="1556792"/>
            <a:ext cx="9167182" cy="331236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D13F9CD-2167-ADC0-DA43-574B90704E45}"/>
              </a:ext>
            </a:extLst>
          </p:cNvPr>
          <p:cNvSpPr/>
          <p:nvPr/>
        </p:nvSpPr>
        <p:spPr>
          <a:xfrm>
            <a:off x="3779912" y="3429000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C026AA-ED98-ADA9-D159-480935F4BEC7}"/>
              </a:ext>
            </a:extLst>
          </p:cNvPr>
          <p:cNvSpPr txBox="1"/>
          <p:nvPr/>
        </p:nvSpPr>
        <p:spPr>
          <a:xfrm>
            <a:off x="4096224" y="3494934"/>
            <a:ext cx="126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AUGE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7BE5B1-97C1-01EC-9A6F-0C2BA68E3A37}"/>
              </a:ext>
            </a:extLst>
          </p:cNvPr>
          <p:cNvSpPr txBox="1"/>
          <p:nvPr/>
        </p:nvSpPr>
        <p:spPr>
          <a:xfrm>
            <a:off x="467544" y="483839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FORMAÇÃO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8B043F-DE6D-0DA3-0EB4-F6470FAC910D}"/>
              </a:ext>
            </a:extLst>
          </p:cNvPr>
          <p:cNvSpPr txBox="1"/>
          <p:nvPr/>
        </p:nvSpPr>
        <p:spPr>
          <a:xfrm>
            <a:off x="6372200" y="486466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DECLÍNEO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8A987F6-8852-969C-6522-C9F36B630BDE}"/>
              </a:ext>
            </a:extLst>
          </p:cNvPr>
          <p:cNvGrpSpPr/>
          <p:nvPr/>
        </p:nvGrpSpPr>
        <p:grpSpPr>
          <a:xfrm>
            <a:off x="4797757" y="2732252"/>
            <a:ext cx="1042200" cy="152640"/>
            <a:chOff x="4797757" y="2732252"/>
            <a:chExt cx="104220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05F3A29-5A80-CA79-DB43-2707F5E689E5}"/>
                    </a:ext>
                  </a:extLst>
                </p14:cNvPr>
                <p14:cNvContentPartPr/>
                <p14:nvPr/>
              </p14:nvContentPartPr>
              <p14:xfrm>
                <a:off x="4797757" y="2827652"/>
                <a:ext cx="360" cy="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05F3A29-5A80-CA79-DB43-2707F5E689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5117" y="27646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5A08681-FE4E-45D6-A9C4-FFE3FAE97C98}"/>
                    </a:ext>
                  </a:extLst>
                </p14:cNvPr>
                <p14:cNvContentPartPr/>
                <p14:nvPr/>
              </p14:nvContentPartPr>
              <p14:xfrm>
                <a:off x="4863637" y="2818292"/>
                <a:ext cx="19080" cy="3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5A08681-FE4E-45D6-A9C4-FFE3FAE97C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0997" y="2755292"/>
                  <a:ext cx="144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0B7940E0-15A9-D625-1046-318523A0B628}"/>
                    </a:ext>
                  </a:extLst>
                </p14:cNvPr>
                <p14:cNvContentPartPr/>
                <p14:nvPr/>
              </p14:nvContentPartPr>
              <p14:xfrm>
                <a:off x="4835557" y="2732252"/>
                <a:ext cx="1004400" cy="1526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0B7940E0-15A9-D625-1046-318523A0B6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72917" y="2669612"/>
                  <a:ext cx="11300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17D5F4E-D7FC-EFCA-A25F-13B5F7B8519A}"/>
                  </a:ext>
                </a:extLst>
              </p14:cNvPr>
              <p14:cNvContentPartPr/>
              <p14:nvPr/>
            </p14:nvContentPartPr>
            <p14:xfrm>
              <a:off x="7958917" y="2649092"/>
              <a:ext cx="966960" cy="3405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17D5F4E-D7FC-EFCA-A25F-13B5F7B851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6277" y="2586092"/>
                <a:ext cx="10926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0CEAE6F2-7FE4-76C3-2609-A81BB35575F1}"/>
                  </a:ext>
                </a:extLst>
              </p14:cNvPr>
              <p14:cNvContentPartPr/>
              <p14:nvPr/>
            </p14:nvContentPartPr>
            <p14:xfrm>
              <a:off x="-1584323" y="3393212"/>
              <a:ext cx="360" cy="3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0CEAE6F2-7FE4-76C3-2609-A81BB35575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646963" y="333021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528AAFFD-E4D6-F3D1-6D7E-8D9896847497}"/>
                  </a:ext>
                </a:extLst>
              </p14:cNvPr>
              <p14:cNvContentPartPr/>
              <p14:nvPr/>
            </p14:nvContentPartPr>
            <p14:xfrm>
              <a:off x="8106517" y="2837012"/>
              <a:ext cx="952920" cy="1526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528AAFFD-E4D6-F3D1-6D7E-8D98968474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43517" y="2774012"/>
                <a:ext cx="10785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C95EA7D1-832F-3382-EE64-662ABD5AFE20}"/>
                  </a:ext>
                </a:extLst>
              </p14:cNvPr>
              <p14:cNvContentPartPr/>
              <p14:nvPr/>
            </p14:nvContentPartPr>
            <p14:xfrm>
              <a:off x="-848843" y="2507252"/>
              <a:ext cx="360" cy="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C95EA7D1-832F-3382-EE64-662ABD5AFE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1843" y="244461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5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00392" y="407707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380 d.C.</a:t>
            </a:r>
          </a:p>
        </p:txBody>
      </p:sp>
    </p:spTree>
    <p:extLst>
      <p:ext uri="{BB962C8B-B14F-4D97-AF65-F5344CB8AC3E}">
        <p14:creationId xmlns:p14="http://schemas.microsoft.com/office/powerpoint/2010/main" val="390712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9592" r="7121" b="16023"/>
          <a:stretch/>
        </p:blipFill>
        <p:spPr>
          <a:xfrm>
            <a:off x="-759" y="260648"/>
            <a:ext cx="923196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6"/>
            <a:ext cx="9160014" cy="58843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527" y="584138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Divisão do Império Romano 395</a:t>
            </a:r>
          </a:p>
        </p:txBody>
      </p:sp>
    </p:spTree>
    <p:extLst>
      <p:ext uri="{BB962C8B-B14F-4D97-AF65-F5344CB8AC3E}">
        <p14:creationId xmlns:p14="http://schemas.microsoft.com/office/powerpoint/2010/main" val="70666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2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87</Words>
  <Application>Microsoft Office PowerPoint</Application>
  <PresentationFormat>Apresentação na tela (4:3)</PresentationFormat>
  <Paragraphs>21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EA - Paulo Leme Santos Félix</cp:lastModifiedBy>
  <cp:revision>35</cp:revision>
  <dcterms:created xsi:type="dcterms:W3CDTF">2015-07-24T22:51:57Z</dcterms:created>
  <dcterms:modified xsi:type="dcterms:W3CDTF">2024-12-11T13:58:07Z</dcterms:modified>
</cp:coreProperties>
</file>