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4" r:id="rId4"/>
    <p:sldId id="275" r:id="rId5"/>
    <p:sldId id="279" r:id="rId6"/>
    <p:sldId id="278" r:id="rId7"/>
    <p:sldId id="276" r:id="rId8"/>
    <p:sldId id="277" r:id="rId9"/>
    <p:sldId id="284" r:id="rId10"/>
    <p:sldId id="285" r:id="rId11"/>
    <p:sldId id="294" r:id="rId12"/>
    <p:sldId id="295" r:id="rId13"/>
    <p:sldId id="292" r:id="rId14"/>
    <p:sldId id="287" r:id="rId15"/>
    <p:sldId id="289" r:id="rId16"/>
    <p:sldId id="291" r:id="rId17"/>
    <p:sldId id="293" r:id="rId18"/>
    <p:sldId id="290" r:id="rId19"/>
    <p:sldId id="288" r:id="rId20"/>
    <p:sldId id="300" r:id="rId21"/>
    <p:sldId id="296" r:id="rId22"/>
    <p:sldId id="297" r:id="rId23"/>
    <p:sldId id="29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70641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3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08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1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70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1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7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01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2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34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7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E618-F8D7-4679-9C73-ABBD1D3219E1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D044-B99F-48DF-A33C-25DE9B0A9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9" y="58057"/>
            <a:ext cx="8125097" cy="67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49" y="112643"/>
            <a:ext cx="8640578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0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9" y="58057"/>
            <a:ext cx="8125097" cy="67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3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-54122"/>
            <a:ext cx="5061397" cy="69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1"/>
          <a:stretch/>
        </p:blipFill>
        <p:spPr>
          <a:xfrm>
            <a:off x="-1" y="0"/>
            <a:ext cx="12192001" cy="60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6" y="0"/>
            <a:ext cx="8760542" cy="65704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8941" y="2292439"/>
            <a:ext cx="3191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Nomos   -   Reino do  Norte e Reino do Sul Faraó Menés              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594327" y="1355450"/>
            <a:ext cx="228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Etiópia, Síria </a:t>
            </a:r>
          </a:p>
          <a:p>
            <a:r>
              <a:rPr lang="pt-BR" b="1" dirty="0"/>
              <a:t>e Fenícia.</a:t>
            </a:r>
          </a:p>
        </p:txBody>
      </p:sp>
    </p:spTree>
    <p:extLst>
      <p:ext uri="{BB962C8B-B14F-4D97-AF65-F5344CB8AC3E}">
        <p14:creationId xmlns:p14="http://schemas.microsoft.com/office/powerpoint/2010/main" val="180439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11357977" cy="65682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098924" y="128789"/>
            <a:ext cx="2923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Imóvel e Hierárquica</a:t>
            </a:r>
          </a:p>
        </p:txBody>
      </p:sp>
    </p:spTree>
    <p:extLst>
      <p:ext uri="{BB962C8B-B14F-4D97-AF65-F5344CB8AC3E}">
        <p14:creationId xmlns:p14="http://schemas.microsoft.com/office/powerpoint/2010/main" val="194326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84" y="0"/>
            <a:ext cx="1223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1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b="3849"/>
          <a:stretch/>
        </p:blipFill>
        <p:spPr>
          <a:xfrm>
            <a:off x="1120462" y="0"/>
            <a:ext cx="10625650" cy="68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4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521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045520" y="540913"/>
            <a:ext cx="21464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Tribunal de Osíris e Anúbis ao centro, pesando o coração de um morto para avaliar sua vida.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040923"/>
            <a:ext cx="10045520" cy="181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71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2"/>
          <a:stretch/>
        </p:blipFill>
        <p:spPr>
          <a:xfrm>
            <a:off x="9990" y="1799303"/>
            <a:ext cx="12182009" cy="22154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7" b="44076"/>
          <a:stretch/>
        </p:blipFill>
        <p:spPr>
          <a:xfrm>
            <a:off x="71362" y="4014766"/>
            <a:ext cx="9436053" cy="12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7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97" y="0"/>
            <a:ext cx="9179403" cy="68665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2698"/>
            <a:ext cx="30125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FF0000"/>
                </a:solidFill>
              </a:rPr>
              <a:t>4.000 </a:t>
            </a:r>
            <a:r>
              <a:rPr lang="pt-BR" b="1" u="sng" dirty="0" err="1">
                <a:solidFill>
                  <a:srgbClr val="FF0000"/>
                </a:solidFill>
              </a:rPr>
              <a:t>a.C</a:t>
            </a:r>
            <a:r>
              <a:rPr lang="pt-BR" b="1" u="sng" dirty="0">
                <a:solidFill>
                  <a:srgbClr val="FF0000"/>
                </a:solidFill>
              </a:rPr>
              <a:t> - 3.000 </a:t>
            </a:r>
            <a:r>
              <a:rPr lang="pt-BR" b="1" u="sng" dirty="0" err="1">
                <a:solidFill>
                  <a:srgbClr val="FF0000"/>
                </a:solidFill>
              </a:rPr>
              <a:t>a.C</a:t>
            </a:r>
            <a:r>
              <a:rPr lang="pt-BR" b="1" u="sng" dirty="0">
                <a:solidFill>
                  <a:srgbClr val="FF0000"/>
                </a:solidFill>
              </a:rPr>
              <a:t> </a:t>
            </a:r>
          </a:p>
          <a:p>
            <a:r>
              <a:rPr lang="pt-BR" sz="2800" b="1" dirty="0"/>
              <a:t>O crescente fértil tinha em comum o fato de haverem possibilitado a formação do Estado a partir da produção de excedentes.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53948" y="795130"/>
            <a:ext cx="1338469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2.000 a.C.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99513" y="197498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1.600 a.C.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621078" y="3193774"/>
            <a:ext cx="11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4.000 a.C.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47861" y="450573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3.000 a.C.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4"/>
          <a:stretch/>
        </p:blipFill>
        <p:spPr>
          <a:xfrm>
            <a:off x="1" y="3657600"/>
            <a:ext cx="4417454" cy="32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r="37793"/>
          <a:stretch/>
        </p:blipFill>
        <p:spPr>
          <a:xfrm>
            <a:off x="154547" y="0"/>
            <a:ext cx="5859888" cy="681294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640947" y="592428"/>
            <a:ext cx="463640" cy="605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640947" y="579549"/>
            <a:ext cx="6130343" cy="341632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/>
              <a:t>- Principal Legado da cultura hebraica: Monoteísmo</a:t>
            </a:r>
          </a:p>
          <a:p>
            <a:r>
              <a:rPr lang="pt-BR" sz="3600" b="1" dirty="0"/>
              <a:t>- A cultura hebraica foi o principal responsável pela formação do Judaísmo  </a:t>
            </a:r>
          </a:p>
          <a:p>
            <a:r>
              <a:rPr lang="pt-BR" sz="3600" b="1" dirty="0"/>
              <a:t>- Eram Messiânicos.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40945" y="4472609"/>
            <a:ext cx="6130343" cy="17543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/>
              <a:t>- Fenícios eram Politeístas e especializados no comércio marítimo.</a:t>
            </a:r>
          </a:p>
        </p:txBody>
      </p:sp>
    </p:spTree>
    <p:extLst>
      <p:ext uri="{BB962C8B-B14F-4D97-AF65-F5344CB8AC3E}">
        <p14:creationId xmlns:p14="http://schemas.microsoft.com/office/powerpoint/2010/main" val="384778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29089"/>
            <a:ext cx="8409904" cy="52141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62130" y="5367484"/>
            <a:ext cx="439169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Origens: 2 300-1 200 a.C.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81859" y="5367484"/>
            <a:ext cx="434018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Apogeu: 1200-800 a.C.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01732" y="6055290"/>
            <a:ext cx="396025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Declínio: 539-65 a.C.</a:t>
            </a:r>
          </a:p>
        </p:txBody>
      </p:sp>
    </p:spTree>
    <p:extLst>
      <p:ext uri="{BB962C8B-B14F-4D97-AF65-F5344CB8AC3E}">
        <p14:creationId xmlns:p14="http://schemas.microsoft.com/office/powerpoint/2010/main" val="199403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11" y="283335"/>
            <a:ext cx="9268464" cy="63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5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13949" cy="68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8" y="1"/>
            <a:ext cx="5499495" cy="33395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b="20153"/>
          <a:stretch/>
        </p:blipFill>
        <p:spPr>
          <a:xfrm>
            <a:off x="2021838" y="3339549"/>
            <a:ext cx="9560562" cy="34979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93" y="103603"/>
            <a:ext cx="4003690" cy="32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4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479"/>
          <a:stretch/>
        </p:blipFill>
        <p:spPr>
          <a:xfrm>
            <a:off x="0" y="879232"/>
            <a:ext cx="12202466" cy="83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69"/>
          <a:stretch/>
        </p:blipFill>
        <p:spPr>
          <a:xfrm>
            <a:off x="1" y="0"/>
            <a:ext cx="5898524" cy="679604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98524" y="824248"/>
            <a:ext cx="62934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u="sng" dirty="0">
                <a:solidFill>
                  <a:srgbClr val="FF0000"/>
                </a:solidFill>
              </a:rPr>
              <a:t>Código Hamurabi: </a:t>
            </a:r>
            <a:r>
              <a:rPr lang="pt-BR" sz="4000" b="1" dirty="0"/>
              <a:t>Fixação por escrito, dos costumes jurídicos num dos primeiros códigos de leis de que se tem notícia.</a:t>
            </a:r>
          </a:p>
        </p:txBody>
      </p:sp>
    </p:spTree>
    <p:extLst>
      <p:ext uri="{BB962C8B-B14F-4D97-AF65-F5344CB8AC3E}">
        <p14:creationId xmlns:p14="http://schemas.microsoft.com/office/powerpoint/2010/main" val="117267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8" y="24792"/>
            <a:ext cx="7634476" cy="67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4392" cy="67157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3583" y="5685183"/>
            <a:ext cx="196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Zigurates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0293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" y="0"/>
            <a:ext cx="10314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3" y="0"/>
            <a:ext cx="10825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21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170</Words>
  <Application>Microsoft Office PowerPoint</Application>
  <PresentationFormat>Widescreen</PresentationFormat>
  <Paragraphs>20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felix</dc:creator>
  <cp:lastModifiedBy>UCB - Paulo Sfelix</cp:lastModifiedBy>
  <cp:revision>61</cp:revision>
  <dcterms:created xsi:type="dcterms:W3CDTF">2016-01-29T00:12:43Z</dcterms:created>
  <dcterms:modified xsi:type="dcterms:W3CDTF">2024-12-11T01:17:50Z</dcterms:modified>
</cp:coreProperties>
</file>