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C868C-52F7-4BAF-A2D5-62A521CA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497AB5-CDAC-4085-8153-D54C7AD27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387298-A51B-46A1-8C20-71B3404EF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E15A41-C7DA-4EFF-9AC7-F2B628D1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0DFED6-266A-4FF7-AF14-18F4E320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38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6F4B0-D4A0-4D12-9D9A-FBA02753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2F6F93-6E3F-41AF-BCF3-0B04D2587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2217DC-A174-4E93-BDE9-C0BD3265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87C96B-5C82-41DE-A0EB-FA6AFEC9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3E33AA-BB0F-41A2-929B-C395B96F4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5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CC3B4A-AD22-4E5A-BD4F-3FF07A2F2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767EDE-E1F2-4CB3-84D9-8BEAE150E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12E017-6985-41A6-B5F3-CFB937E5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572E18-E4C6-435A-872A-9DC406C1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79C5B8-1305-4D0E-960A-F20844A4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09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D68B5-D942-4678-B839-43CF7EA0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B5B4E3-BDA0-482B-96C9-7005D2E79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AD287B-F90A-4DB6-ACFB-2F6FCBB8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2D573B-8F50-4A39-ABC7-26EAEBB8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5D8B48-F28C-4231-8DC9-9FA5C5AE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39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D4108-4281-46DE-AF77-7130B917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9FE320-6E8E-4B91-AD5D-12D3D38BC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46F7A9-D1E0-4333-B429-833B46618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468405-50DB-428D-84B0-DDD16764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CE5E66-A087-4D2D-9C32-5AC66A5A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82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79937-A402-467F-947A-97B23FC1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EAB50F-BC61-4BF9-94F2-EB10256C3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E406F3-7C90-4988-B23E-755D20262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4F5EDB-D602-4EB0-9845-682B0413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3848A3-26FD-4941-99CD-00EE4578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5A5910-0023-4724-8CEF-5E118F61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1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B7198-8735-4795-AA16-7004D1B1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DF615E-FF6A-4D5C-850B-9FAC30D75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3498BB-BD0B-4D1A-85DF-561D009A6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63A495D-4001-433C-AE06-BA04395A0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1F7D128-3CE2-41AE-8408-A837A6184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C0FD31-D29E-4A40-954C-7499D76F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8635A49-5CA4-43CF-8D17-9C739BD3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1612D58-85C8-404C-BE9D-4A3C3D6B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30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D0038-2393-4D84-B315-DA09DA27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001FE19-C190-4F6A-BEA2-8A92E58B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7113C26-450D-423C-A5B5-89491642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3768C69-C815-461F-9350-816BBE8F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07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5C4484E-EAF5-4745-9209-3DFBBE2F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AB7736-458A-42F7-AB6F-DF25DC59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EA3A5F-9203-443C-97C4-B7B8D7CC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86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9F60A-1F64-4B4A-82BB-E7ED6B47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00C443-C558-4756-9CA4-7049C6A0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9CF38C-82EE-41C6-8BEF-C442D16D8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787EB9-3DA1-411C-B3A8-5B6A0D45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B1EA63-D8C0-49A6-A47B-87D7332F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8CE0E9-F438-42BF-850B-ED3C2DC8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65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B7DB0-07C1-4D85-8B34-C2BF8737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DF664B2-35FD-4621-BB9C-A6E6F0C54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C131A2C-B8DE-434C-9E77-CE7F6D76E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22294E-7C84-452B-8E0F-09BEB296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4A3CA2-2FCA-437E-B23B-79DFCED4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82DD5E-AEE6-42A1-A8C8-448F7D71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7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C4C2A5C-FF42-4DAA-B782-C7640C1D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6859BF-7459-47B6-A14B-86E1AEFD2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BC398E-0E0C-4464-A682-044A9E7A0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5D035-0707-4B82-A608-DB00DB3757EA}" type="datetimeFigureOut">
              <a:rPr lang="pt-BR" smtClean="0"/>
              <a:t>24/04/2022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5CB1F-D729-45C9-83D6-6E1C0B5B2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80E79B-0248-42AF-9C44-FC4B8F76C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109A-F826-492C-9E69-23A50F4D0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75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Linha do tempo&#10;&#10;Descrição gerada automaticamente">
            <a:extLst>
              <a:ext uri="{FF2B5EF4-FFF2-40B4-BE49-F238E27FC236}">
                <a16:creationId xmlns:a16="http://schemas.microsoft.com/office/drawing/2014/main" id="{C06778CD-2BD0-4A43-9526-067CE43CE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49" y="38100"/>
            <a:ext cx="11026068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95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UCB - Paulo Sfelix</dc:creator>
  <cp:lastModifiedBy>UCB - Paulo Sfelix</cp:lastModifiedBy>
  <cp:revision>1</cp:revision>
  <dcterms:created xsi:type="dcterms:W3CDTF">2022-04-24T15:18:48Z</dcterms:created>
  <dcterms:modified xsi:type="dcterms:W3CDTF">2022-04-24T15:22:35Z</dcterms:modified>
</cp:coreProperties>
</file>