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2C868C-52F7-4BAF-A2D5-62A521CAE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7497AB5-CDAC-4085-8153-D54C7AD27F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E387298-A51B-46A1-8C20-71B3404EF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5D035-0707-4B82-A608-DB00DB3757EA}" type="datetimeFigureOut">
              <a:rPr lang="pt-BR" smtClean="0"/>
              <a:t>24/04/2022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E15A41-C7DA-4EFF-9AC7-F2B628D10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00DFED6-266A-4FF7-AF14-18F4E320F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109A-F826-492C-9E69-23A50F4D01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9383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A6F4B0-D4A0-4D12-9D9A-FBA027532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32F6F93-6E3F-41AF-BCF3-0B04D2587E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82217DC-A174-4E93-BDE9-C0BD3265E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5D035-0707-4B82-A608-DB00DB3757EA}" type="datetimeFigureOut">
              <a:rPr lang="pt-BR" smtClean="0"/>
              <a:t>24/04/2022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87C96B-5C82-41DE-A0EB-FA6AFEC93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F3E33AA-BB0F-41A2-929B-C395B96F4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109A-F826-492C-9E69-23A50F4D01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0550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4CC3B4A-AD22-4E5A-BD4F-3FF07A2F2C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0767EDE-E1F2-4CB3-84D9-8BEAE150E6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12E017-6985-41A6-B5F3-CFB937E5C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5D035-0707-4B82-A608-DB00DB3757EA}" type="datetimeFigureOut">
              <a:rPr lang="pt-BR" smtClean="0"/>
              <a:t>24/04/2022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3572E18-E4C6-435A-872A-9DC406C11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79C5B8-1305-4D0E-960A-F20844A41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109A-F826-492C-9E69-23A50F4D01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709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BD68B5-D942-4678-B839-43CF7EA09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B5B4E3-BDA0-482B-96C9-7005D2E79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AD287B-F90A-4DB6-ACFB-2F6FCBB83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5D035-0707-4B82-A608-DB00DB3757EA}" type="datetimeFigureOut">
              <a:rPr lang="pt-BR" smtClean="0"/>
              <a:t>24/04/2022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82D573B-8F50-4A39-ABC7-26EAEBB84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5D8B48-F28C-4231-8DC9-9FA5C5AEF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109A-F826-492C-9E69-23A50F4D01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6393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FD4108-4281-46DE-AF77-7130B9179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69FE320-6E8E-4B91-AD5D-12D3D38BC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546F7A9-D1E0-4333-B429-833B46618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5D035-0707-4B82-A608-DB00DB3757EA}" type="datetimeFigureOut">
              <a:rPr lang="pt-BR" smtClean="0"/>
              <a:t>24/04/2022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3468405-50DB-428D-84B0-DDD167647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DCE5E66-A087-4D2D-9C32-5AC66A5AE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109A-F826-492C-9E69-23A50F4D01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082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879937-A402-467F-947A-97B23FC14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BEAB50F-BC61-4BF9-94F2-EB10256C3D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0E406F3-7C90-4988-B23E-755D20262A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74F5EDB-D602-4EB0-9845-682B04131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5D035-0707-4B82-A608-DB00DB3757EA}" type="datetimeFigureOut">
              <a:rPr lang="pt-BR" smtClean="0"/>
              <a:t>24/04/2022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23848A3-26FD-4941-99CD-00EE45785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25A5910-0023-4724-8CEF-5E118F61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109A-F826-492C-9E69-23A50F4D01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219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8B7198-8735-4795-AA16-7004D1B13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6DF615E-FF6A-4D5C-850B-9FAC30D75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83498BB-BD0B-4D1A-85DF-561D009A6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63A495D-4001-433C-AE06-BA04395A0B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1F7D128-3CE2-41AE-8408-A837A61848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6C0FD31-D29E-4A40-954C-7499D76F7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5D035-0707-4B82-A608-DB00DB3757EA}" type="datetimeFigureOut">
              <a:rPr lang="pt-BR" smtClean="0"/>
              <a:t>24/04/2022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8635A49-5CA4-43CF-8D17-9C739BD32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1612D58-85C8-404C-BE9D-4A3C3D6BB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109A-F826-492C-9E69-23A50F4D01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8303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D0038-2393-4D84-B315-DA09DA27E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001FE19-C190-4F6A-BEA2-8A92E58B6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5D035-0707-4B82-A608-DB00DB3757EA}" type="datetimeFigureOut">
              <a:rPr lang="pt-BR" smtClean="0"/>
              <a:t>24/04/2022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7113C26-450D-423C-A5B5-894916425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3768C69-C815-461F-9350-816BBE8F5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109A-F826-492C-9E69-23A50F4D01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6078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5C4484E-EAF5-4745-9209-3DFBBE2F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5D035-0707-4B82-A608-DB00DB3757EA}" type="datetimeFigureOut">
              <a:rPr lang="pt-BR" smtClean="0"/>
              <a:t>24/04/2022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1AB7736-458A-42F7-AB6F-DF25DC59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CEA3A5F-9203-443C-97C4-B7B8D7CCC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109A-F826-492C-9E69-23A50F4D01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0860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69F60A-1F64-4B4A-82BB-E7ED6B477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00C443-C558-4756-9CA4-7049C6A09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A9CF38C-82EE-41C6-8BEF-C442D16D8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6787EB9-3DA1-411C-B3A8-5B6A0D45A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5D035-0707-4B82-A608-DB00DB3757EA}" type="datetimeFigureOut">
              <a:rPr lang="pt-BR" smtClean="0"/>
              <a:t>24/04/2022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5B1EA63-D8C0-49A6-A47B-87D7332FC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38CE0E9-F438-42BF-850B-ED3C2DC8E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109A-F826-492C-9E69-23A50F4D01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0653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AB7DB0-07C1-4D85-8B34-C2BF87370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DF664B2-35FD-4621-BB9C-A6E6F0C54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C131A2C-B8DE-434C-9E77-CE7F6D76EA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422294E-7C84-452B-8E0F-09BEB2969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5D035-0707-4B82-A608-DB00DB3757EA}" type="datetimeFigureOut">
              <a:rPr lang="pt-BR" smtClean="0"/>
              <a:t>24/04/2022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74A3CA2-2FCA-437E-B23B-79DFCED4C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782DD5E-AEE6-42A1-A8C8-448F7D717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109A-F826-492C-9E69-23A50F4D01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3756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C4C2A5C-FF42-4DAA-B782-C7640C1D6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F6859BF-7459-47B6-A14B-86E1AEFD2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8BC398E-0E0C-4464-A682-044A9E7A0B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5D035-0707-4B82-A608-DB00DB3757EA}" type="datetimeFigureOut">
              <a:rPr lang="pt-BR" smtClean="0"/>
              <a:t>24/04/2022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85CB1F-D729-45C9-83D6-6E1C0B5B29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680E79B-0248-42AF-9C44-FC4B8F76C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8109A-F826-492C-9E69-23A50F4D01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375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Interface gráfica do usuário, Linha do tempo&#10;&#10;Descrição gerada automaticamente">
            <a:extLst>
              <a:ext uri="{FF2B5EF4-FFF2-40B4-BE49-F238E27FC236}">
                <a16:creationId xmlns:a16="http://schemas.microsoft.com/office/drawing/2014/main" id="{C06778CD-2BD0-4A43-9526-067CE43CED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49" y="38100"/>
            <a:ext cx="11026068" cy="681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695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UCB - Paulo Sfelix</dc:creator>
  <cp:lastModifiedBy>UCB - Paulo Sfelix</cp:lastModifiedBy>
  <cp:revision>1</cp:revision>
  <dcterms:created xsi:type="dcterms:W3CDTF">2022-04-24T15:18:48Z</dcterms:created>
  <dcterms:modified xsi:type="dcterms:W3CDTF">2022-04-24T15:22:35Z</dcterms:modified>
</cp:coreProperties>
</file>