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8" r:id="rId3"/>
    <p:sldId id="276" r:id="rId4"/>
    <p:sldId id="275" r:id="rId5"/>
    <p:sldId id="256" r:id="rId6"/>
    <p:sldId id="257" r:id="rId7"/>
    <p:sldId id="259" r:id="rId8"/>
    <p:sldId id="260" r:id="rId9"/>
    <p:sldId id="261" r:id="rId10"/>
    <p:sldId id="262" r:id="rId11"/>
    <p:sldId id="272" r:id="rId12"/>
    <p:sldId id="263" r:id="rId13"/>
    <p:sldId id="264" r:id="rId14"/>
    <p:sldId id="265" r:id="rId15"/>
    <p:sldId id="267" r:id="rId16"/>
    <p:sldId id="266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 varScale="1">
        <p:scale>
          <a:sx n="75" d="100"/>
          <a:sy n="75" d="100"/>
        </p:scale>
        <p:origin x="167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0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5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45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0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74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10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0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4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10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9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2495-A873-425F-BBB0-D56C91E34338}" type="datetimeFigureOut">
              <a:rPr lang="pt-BR" smtClean="0"/>
              <a:t>22/02/2023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3213-432C-4B30-A3AF-28879DE0B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53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8624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59426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GRÉCIA  ANTIGA – MÓDULO 5 – 2020 (PAULO FÉLIX)</a:t>
            </a:r>
          </a:p>
        </p:txBody>
      </p:sp>
      <p:sp>
        <p:nvSpPr>
          <p:cNvPr id="3" name="Elipse 2"/>
          <p:cNvSpPr/>
          <p:nvPr/>
        </p:nvSpPr>
        <p:spPr>
          <a:xfrm>
            <a:off x="4572000" y="1916832"/>
            <a:ext cx="3168352" cy="2736304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65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8283" r="137" b="6869"/>
          <a:stretch/>
        </p:blipFill>
        <p:spPr>
          <a:xfrm>
            <a:off x="-26818" y="659695"/>
            <a:ext cx="9135121" cy="61983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63688" y="0"/>
            <a:ext cx="633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LEGISLADORES ATENIENSES</a:t>
            </a:r>
          </a:p>
        </p:txBody>
      </p:sp>
    </p:spTree>
    <p:extLst>
      <p:ext uri="{BB962C8B-B14F-4D97-AF65-F5344CB8AC3E}">
        <p14:creationId xmlns:p14="http://schemas.microsoft.com/office/powerpoint/2010/main" val="159893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7"/>
          <a:stretch/>
        </p:blipFill>
        <p:spPr>
          <a:xfrm>
            <a:off x="0" y="0"/>
            <a:ext cx="9144001" cy="51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7164288" y="188640"/>
            <a:ext cx="158417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3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946"/>
            <a:ext cx="8835439" cy="68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8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5859" r="3182" b="13738"/>
          <a:stretch/>
        </p:blipFill>
        <p:spPr>
          <a:xfrm>
            <a:off x="37598" y="116632"/>
            <a:ext cx="9106402" cy="599065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95936" y="83671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490 a.C. 480 a.C.</a:t>
            </a:r>
          </a:p>
        </p:txBody>
      </p:sp>
    </p:spTree>
    <p:extLst>
      <p:ext uri="{BB962C8B-B14F-4D97-AF65-F5344CB8AC3E}">
        <p14:creationId xmlns:p14="http://schemas.microsoft.com/office/powerpoint/2010/main" val="36768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6869" r="4545" b="11313"/>
          <a:stretch/>
        </p:blipFill>
        <p:spPr>
          <a:xfrm>
            <a:off x="-2755" y="188640"/>
            <a:ext cx="906767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1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" y="1196752"/>
            <a:ext cx="906459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3"/>
            <a:ext cx="8964488" cy="67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" y="836712"/>
            <a:ext cx="904013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259"/>
            <a:ext cx="9144000" cy="63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0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" y="764704"/>
            <a:ext cx="897715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0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66"/>
            <a:ext cx="9144000" cy="46444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1797" y="365847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SISTEMA POLÍTICO ESPARTANO</a:t>
            </a:r>
          </a:p>
        </p:txBody>
      </p:sp>
    </p:spTree>
    <p:extLst>
      <p:ext uri="{BB962C8B-B14F-4D97-AF65-F5344CB8AC3E}">
        <p14:creationId xmlns:p14="http://schemas.microsoft.com/office/powerpoint/2010/main" val="303031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368"/>
            <a:ext cx="9144000" cy="40372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31172" r="25926" b="50000"/>
          <a:stretch/>
        </p:blipFill>
        <p:spPr>
          <a:xfrm>
            <a:off x="899592" y="5226496"/>
            <a:ext cx="7638128" cy="14244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50016" r="65234" b="19774"/>
          <a:stretch/>
        </p:blipFill>
        <p:spPr>
          <a:xfrm>
            <a:off x="3491880" y="0"/>
            <a:ext cx="3219074" cy="16562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5" t="50000" r="5149" b="18192"/>
          <a:stretch/>
        </p:blipFill>
        <p:spPr>
          <a:xfrm>
            <a:off x="0" y="-5857"/>
            <a:ext cx="3491880" cy="17883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6" t="55128" r="36992" b="22436"/>
          <a:stretch/>
        </p:blipFill>
        <p:spPr>
          <a:xfrm>
            <a:off x="6710954" y="267748"/>
            <a:ext cx="2363242" cy="9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4242" r="3485" b="12122"/>
          <a:stretch/>
        </p:blipFill>
        <p:spPr>
          <a:xfrm>
            <a:off x="113132" y="116632"/>
            <a:ext cx="8970733" cy="604867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7322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LEGISLADOR ESPARTANO</a:t>
            </a:r>
          </a:p>
        </p:txBody>
      </p:sp>
    </p:spTree>
    <p:extLst>
      <p:ext uri="{BB962C8B-B14F-4D97-AF65-F5344CB8AC3E}">
        <p14:creationId xmlns:p14="http://schemas.microsoft.com/office/powerpoint/2010/main" val="2584461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</Words>
  <Application>Microsoft Office PowerPoint</Application>
  <PresentationFormat>Apresentação na tela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UCB - Paulo Sfelix</cp:lastModifiedBy>
  <cp:revision>31</cp:revision>
  <dcterms:created xsi:type="dcterms:W3CDTF">2016-04-12T00:24:46Z</dcterms:created>
  <dcterms:modified xsi:type="dcterms:W3CDTF">2023-02-22T23:26:11Z</dcterms:modified>
</cp:coreProperties>
</file>